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</p:sldIdLst>
  <p:sldSz cx="9144000" cy="6858000" type="screen4x3"/>
  <p:notesSz cx="6797675" cy="9926638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15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uk-U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02A1E-5181-470B-961D-8E831EF39418}" type="datetimeFigureOut">
              <a:rPr lang="uk-UA" smtClean="0"/>
              <a:pPr/>
              <a:t>26.02.2016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419BE-0A86-4515-8659-7A109DD61747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k-U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02A1E-5181-470B-961D-8E831EF39418}" type="datetimeFigureOut">
              <a:rPr lang="uk-UA" smtClean="0"/>
              <a:pPr/>
              <a:t>26.02.2016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419BE-0A86-4515-8659-7A109DD61747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k-U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02A1E-5181-470B-961D-8E831EF39418}" type="datetimeFigureOut">
              <a:rPr lang="uk-UA" smtClean="0"/>
              <a:pPr/>
              <a:t>26.02.2016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419BE-0A86-4515-8659-7A109DD61747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k-U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02A1E-5181-470B-961D-8E831EF39418}" type="datetimeFigureOut">
              <a:rPr lang="uk-UA" smtClean="0"/>
              <a:pPr/>
              <a:t>26.02.2016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419BE-0A86-4515-8659-7A109DD61747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02A1E-5181-470B-961D-8E831EF39418}" type="datetimeFigureOut">
              <a:rPr lang="uk-UA" smtClean="0"/>
              <a:pPr/>
              <a:t>26.02.2016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419BE-0A86-4515-8659-7A109DD61747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k-U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k-U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02A1E-5181-470B-961D-8E831EF39418}" type="datetimeFigureOut">
              <a:rPr lang="uk-UA" smtClean="0"/>
              <a:pPr/>
              <a:t>26.02.2016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419BE-0A86-4515-8659-7A109DD61747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k-U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k-U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02A1E-5181-470B-961D-8E831EF39418}" type="datetimeFigureOut">
              <a:rPr lang="uk-UA" smtClean="0"/>
              <a:pPr/>
              <a:t>26.02.2016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419BE-0A86-4515-8659-7A109DD61747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02A1E-5181-470B-961D-8E831EF39418}" type="datetimeFigureOut">
              <a:rPr lang="uk-UA" smtClean="0"/>
              <a:pPr/>
              <a:t>26.02.2016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419BE-0A86-4515-8659-7A109DD61747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02A1E-5181-470B-961D-8E831EF39418}" type="datetimeFigureOut">
              <a:rPr lang="uk-UA" smtClean="0"/>
              <a:pPr/>
              <a:t>26.02.2016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419BE-0A86-4515-8659-7A109DD61747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k-U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02A1E-5181-470B-961D-8E831EF39418}" type="datetimeFigureOut">
              <a:rPr lang="uk-UA" smtClean="0"/>
              <a:pPr/>
              <a:t>26.02.2016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419BE-0A86-4515-8659-7A109DD61747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02A1E-5181-470B-961D-8E831EF39418}" type="datetimeFigureOut">
              <a:rPr lang="uk-UA" smtClean="0"/>
              <a:pPr/>
              <a:t>26.02.2016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419BE-0A86-4515-8659-7A109DD61747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k-U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D02A1E-5181-470B-961D-8E831EF39418}" type="datetimeFigureOut">
              <a:rPr lang="uk-UA" smtClean="0"/>
              <a:pPr/>
              <a:t>26.02.2016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C419BE-0A86-4515-8659-7A109DD61747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115616" y="116483"/>
            <a:ext cx="7128792" cy="1080269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Transmission spectra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(different concentrations of GNP in LC E7)</a:t>
            </a:r>
            <a:endParaRPr lang="uk-UA" sz="2000" b="1" baseline="30000" dirty="0"/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385896" y="908720"/>
          <a:ext cx="8146544" cy="57606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Graph" r:id="rId3" imgW="4276800" imgH="3024720" progId="Origin50.Graph">
                  <p:embed/>
                </p:oleObj>
              </mc:Choice>
              <mc:Fallback>
                <p:oleObj name="Graph" r:id="rId3" imgW="4276800" imgH="3024720" progId="Origin50.Graph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896" y="908720"/>
                        <a:ext cx="8146544" cy="576064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0"/>
          <p:cNvSpPr>
            <a:spLocks noChangeArrowheads="1"/>
          </p:cNvSpPr>
          <p:nvPr/>
        </p:nvSpPr>
        <p:spPr bwMode="auto">
          <a:xfrm>
            <a:off x="971600" y="65529"/>
            <a:ext cx="748883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New gold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nanoparticles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from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Mehl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graphicFrame>
        <p:nvGraphicFramePr>
          <p:cNvPr id="3" name="Object 19"/>
          <p:cNvGraphicFramePr>
            <a:graphicFrameLocks noChangeAspect="1"/>
          </p:cNvGraphicFramePr>
          <p:nvPr/>
        </p:nvGraphicFramePr>
        <p:xfrm>
          <a:off x="396875" y="692150"/>
          <a:ext cx="8494713" cy="5945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05" name="Graph" r:id="rId3" imgW="4153680" imgH="2901600" progId="Origin50.Graph">
                  <p:embed/>
                </p:oleObj>
              </mc:Choice>
              <mc:Fallback>
                <p:oleObj name="Graph" r:id="rId3" imgW="4153680" imgH="2901600" progId="Origin50.Graph">
                  <p:embed/>
                  <p:pic>
                    <p:nvPicPr>
                      <p:cNvPr id="0" name="Picture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875" y="692150"/>
                        <a:ext cx="8494713" cy="59451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0" y="4781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</TotalTime>
  <Words>7</Words>
  <Application>Microsoft Office PowerPoint</Application>
  <PresentationFormat>On-screen Show (4:3)</PresentationFormat>
  <Paragraphs>2</Paragraphs>
  <Slides>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Times New Roman</vt:lpstr>
      <vt:lpstr>Office Theme</vt:lpstr>
      <vt:lpstr>Graph</vt:lpstr>
      <vt:lpstr>Transmission spectra  (different concentrations of GNP in LC E7)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diameter of the laser beam D = 300 m period of the grating  = 50 m   Intensity of the pump Ipump = 35..70 W/cm-2</dc:title>
  <dc:creator>Yuri</dc:creator>
  <cp:lastModifiedBy>Murugesan Y.</cp:lastModifiedBy>
  <cp:revision>22</cp:revision>
  <cp:lastPrinted>2015-07-08T07:28:12Z</cp:lastPrinted>
  <dcterms:created xsi:type="dcterms:W3CDTF">2014-10-16T19:37:42Z</dcterms:created>
  <dcterms:modified xsi:type="dcterms:W3CDTF">2016-02-26T19:03:57Z</dcterms:modified>
</cp:coreProperties>
</file>